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847B5F-2551-4524-8D56-A5B532720824}" v="8" dt="2025-09-11T15:50:04.0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90" d="100"/>
          <a:sy n="90" d="100"/>
        </p:scale>
        <p:origin x="35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Tong" userId="62923251-6f24-42bd-b644-61bed8412272" providerId="ADAL" clId="{80847B5F-2551-4524-8D56-A5B532720824}"/>
    <pc:docChg chg="custSel modSld">
      <pc:chgData name="Karen Tong" userId="62923251-6f24-42bd-b644-61bed8412272" providerId="ADAL" clId="{80847B5F-2551-4524-8D56-A5B532720824}" dt="2025-08-13T17:58:20.058" v="2959" actId="20577"/>
      <pc:docMkLst>
        <pc:docMk/>
      </pc:docMkLst>
      <pc:sldChg chg="addSp delSp modSp mod">
        <pc:chgData name="Karen Tong" userId="62923251-6f24-42bd-b644-61bed8412272" providerId="ADAL" clId="{80847B5F-2551-4524-8D56-A5B532720824}" dt="2025-08-13T17:58:20.058" v="2959" actId="20577"/>
        <pc:sldMkLst>
          <pc:docMk/>
          <pc:sldMk cId="1884982421" sldId="256"/>
        </pc:sldMkLst>
      </pc:sldChg>
    </pc:docChg>
  </pc:docChgLst>
  <pc:docChgLst>
    <pc:chgData name="Karen Tong" userId="62923251-6f24-42bd-b644-61bed8412272" providerId="ADAL" clId="{6443A318-8D78-4905-AEF5-976989DD9E0D}"/>
    <pc:docChg chg="custSel modSld">
      <pc:chgData name="Karen Tong" userId="62923251-6f24-42bd-b644-61bed8412272" providerId="ADAL" clId="{6443A318-8D78-4905-AEF5-976989DD9E0D}" dt="2025-09-17T06:44:19.329" v="383" actId="20577"/>
      <pc:docMkLst>
        <pc:docMk/>
      </pc:docMkLst>
      <pc:sldChg chg="modSp mod">
        <pc:chgData name="Karen Tong" userId="62923251-6f24-42bd-b644-61bed8412272" providerId="ADAL" clId="{6443A318-8D78-4905-AEF5-976989DD9E0D}" dt="2025-09-17T06:44:19.329" v="383" actId="20577"/>
        <pc:sldMkLst>
          <pc:docMk/>
          <pc:sldMk cId="1884982421" sldId="256"/>
        </pc:sldMkLst>
        <pc:spChg chg="mod">
          <ac:chgData name="Karen Tong" userId="62923251-6f24-42bd-b644-61bed8412272" providerId="ADAL" clId="{6443A318-8D78-4905-AEF5-976989DD9E0D}" dt="2025-09-17T06:44:14.881" v="381" actId="20577"/>
          <ac:spMkLst>
            <pc:docMk/>
            <pc:sldMk cId="1884982421" sldId="256"/>
            <ac:spMk id="2" creationId="{A2847405-A53B-B700-E94F-E37FDA0F1DE6}"/>
          </ac:spMkLst>
        </pc:spChg>
        <pc:spChg chg="mod">
          <ac:chgData name="Karen Tong" userId="62923251-6f24-42bd-b644-61bed8412272" providerId="ADAL" clId="{6443A318-8D78-4905-AEF5-976989DD9E0D}" dt="2025-09-17T06:44:12.266" v="380" actId="20577"/>
          <ac:spMkLst>
            <pc:docMk/>
            <pc:sldMk cId="1884982421" sldId="256"/>
            <ac:spMk id="3" creationId="{BD925B2A-54CC-880F-4AAE-541AB777D550}"/>
          </ac:spMkLst>
        </pc:spChg>
        <pc:spChg chg="mod">
          <ac:chgData name="Karen Tong" userId="62923251-6f24-42bd-b644-61bed8412272" providerId="ADAL" clId="{6443A318-8D78-4905-AEF5-976989DD9E0D}" dt="2025-09-17T06:44:02.938" v="379" actId="123"/>
          <ac:spMkLst>
            <pc:docMk/>
            <pc:sldMk cId="1884982421" sldId="256"/>
            <ac:spMk id="4" creationId="{2454CCDE-21EA-2224-7F8D-681AD8B439C2}"/>
          </ac:spMkLst>
        </pc:spChg>
        <pc:spChg chg="mod">
          <ac:chgData name="Karen Tong" userId="62923251-6f24-42bd-b644-61bed8412272" providerId="ADAL" clId="{6443A318-8D78-4905-AEF5-976989DD9E0D}" dt="2025-09-17T06:44:17.342" v="382" actId="20577"/>
          <ac:spMkLst>
            <pc:docMk/>
            <pc:sldMk cId="1884982421" sldId="256"/>
            <ac:spMk id="5" creationId="{C631085D-5CB4-E58A-7E4A-73A9F664948A}"/>
          </ac:spMkLst>
        </pc:spChg>
        <pc:spChg chg="mod">
          <ac:chgData name="Karen Tong" userId="62923251-6f24-42bd-b644-61bed8412272" providerId="ADAL" clId="{6443A318-8D78-4905-AEF5-976989DD9E0D}" dt="2025-09-17T06:44:19.329" v="383" actId="20577"/>
          <ac:spMkLst>
            <pc:docMk/>
            <pc:sldMk cId="1884982421" sldId="256"/>
            <ac:spMk id="7" creationId="{728C40CF-C1D8-3655-457C-2C1FBCA328C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5FB8-FC3C-8635-3781-360748D4BE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3A0AFC1-AAFF-9970-7DF2-3D834E0E90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4A70FF2-2BC0-1786-D482-3713939CB7E2}"/>
              </a:ext>
            </a:extLst>
          </p:cNvPr>
          <p:cNvSpPr>
            <a:spLocks noGrp="1"/>
          </p:cNvSpPr>
          <p:nvPr>
            <p:ph type="dt" sz="half" idx="10"/>
          </p:nvPr>
        </p:nvSpPr>
        <p:spPr/>
        <p:txBody>
          <a:bodyPr/>
          <a:lstStyle/>
          <a:p>
            <a:fld id="{6B1FF6A4-702F-417A-9905-043F83DA7E60}" type="datetimeFigureOut">
              <a:rPr lang="en-GB" smtClean="0"/>
              <a:t>17/09/2025</a:t>
            </a:fld>
            <a:endParaRPr lang="en-GB"/>
          </a:p>
        </p:txBody>
      </p:sp>
      <p:sp>
        <p:nvSpPr>
          <p:cNvPr id="5" name="Footer Placeholder 4">
            <a:extLst>
              <a:ext uri="{FF2B5EF4-FFF2-40B4-BE49-F238E27FC236}">
                <a16:creationId xmlns:a16="http://schemas.microsoft.com/office/drawing/2014/main" id="{EC9DE0B8-FC2B-96E8-82C4-5C89D4FA1E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DE7995-B5A5-C61A-F5CE-84BE4BA94C70}"/>
              </a:ext>
            </a:extLst>
          </p:cNvPr>
          <p:cNvSpPr>
            <a:spLocks noGrp="1"/>
          </p:cNvSpPr>
          <p:nvPr>
            <p:ph type="sldNum" sz="quarter" idx="12"/>
          </p:nvPr>
        </p:nvSpPr>
        <p:spPr/>
        <p:txBody>
          <a:bodyPr/>
          <a:lstStyle/>
          <a:p>
            <a:fld id="{0DDE7C72-F971-422E-8D8D-97C1EAC7609E}" type="slidenum">
              <a:rPr lang="en-GB" smtClean="0"/>
              <a:t>‹#›</a:t>
            </a:fld>
            <a:endParaRPr lang="en-GB"/>
          </a:p>
        </p:txBody>
      </p:sp>
    </p:spTree>
    <p:extLst>
      <p:ext uri="{BB962C8B-B14F-4D97-AF65-F5344CB8AC3E}">
        <p14:creationId xmlns:p14="http://schemas.microsoft.com/office/powerpoint/2010/main" val="99688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5F3E8-CC08-383C-7406-E35E03357FB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7CA773-25D0-E6EE-21F9-2A4BF4C32F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184083-6E6C-31BD-62DF-EE8F72291094}"/>
              </a:ext>
            </a:extLst>
          </p:cNvPr>
          <p:cNvSpPr>
            <a:spLocks noGrp="1"/>
          </p:cNvSpPr>
          <p:nvPr>
            <p:ph type="dt" sz="half" idx="10"/>
          </p:nvPr>
        </p:nvSpPr>
        <p:spPr/>
        <p:txBody>
          <a:bodyPr/>
          <a:lstStyle/>
          <a:p>
            <a:fld id="{6B1FF6A4-702F-417A-9905-043F83DA7E60}" type="datetimeFigureOut">
              <a:rPr lang="en-GB" smtClean="0"/>
              <a:t>17/09/2025</a:t>
            </a:fld>
            <a:endParaRPr lang="en-GB"/>
          </a:p>
        </p:txBody>
      </p:sp>
      <p:sp>
        <p:nvSpPr>
          <p:cNvPr id="5" name="Footer Placeholder 4">
            <a:extLst>
              <a:ext uri="{FF2B5EF4-FFF2-40B4-BE49-F238E27FC236}">
                <a16:creationId xmlns:a16="http://schemas.microsoft.com/office/drawing/2014/main" id="{D85158D3-1399-EBA2-11A8-DC77CAAA07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9C8B5A-E6C8-FA16-075A-D381F8E8B47A}"/>
              </a:ext>
            </a:extLst>
          </p:cNvPr>
          <p:cNvSpPr>
            <a:spLocks noGrp="1"/>
          </p:cNvSpPr>
          <p:nvPr>
            <p:ph type="sldNum" sz="quarter" idx="12"/>
          </p:nvPr>
        </p:nvSpPr>
        <p:spPr/>
        <p:txBody>
          <a:bodyPr/>
          <a:lstStyle/>
          <a:p>
            <a:fld id="{0DDE7C72-F971-422E-8D8D-97C1EAC7609E}" type="slidenum">
              <a:rPr lang="en-GB" smtClean="0"/>
              <a:t>‹#›</a:t>
            </a:fld>
            <a:endParaRPr lang="en-GB"/>
          </a:p>
        </p:txBody>
      </p:sp>
    </p:spTree>
    <p:extLst>
      <p:ext uri="{BB962C8B-B14F-4D97-AF65-F5344CB8AC3E}">
        <p14:creationId xmlns:p14="http://schemas.microsoft.com/office/powerpoint/2010/main" val="2294734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CCFD66-DA8B-030D-C8A2-3C5FBD80589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B340FC-2251-AECF-F8A2-7C537CDDD0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41D367-308B-13C3-8802-9E0306B84C8B}"/>
              </a:ext>
            </a:extLst>
          </p:cNvPr>
          <p:cNvSpPr>
            <a:spLocks noGrp="1"/>
          </p:cNvSpPr>
          <p:nvPr>
            <p:ph type="dt" sz="half" idx="10"/>
          </p:nvPr>
        </p:nvSpPr>
        <p:spPr/>
        <p:txBody>
          <a:bodyPr/>
          <a:lstStyle/>
          <a:p>
            <a:fld id="{6B1FF6A4-702F-417A-9905-043F83DA7E60}" type="datetimeFigureOut">
              <a:rPr lang="en-GB" smtClean="0"/>
              <a:t>17/09/2025</a:t>
            </a:fld>
            <a:endParaRPr lang="en-GB"/>
          </a:p>
        </p:txBody>
      </p:sp>
      <p:sp>
        <p:nvSpPr>
          <p:cNvPr id="5" name="Footer Placeholder 4">
            <a:extLst>
              <a:ext uri="{FF2B5EF4-FFF2-40B4-BE49-F238E27FC236}">
                <a16:creationId xmlns:a16="http://schemas.microsoft.com/office/drawing/2014/main" id="{BBD5E38D-4EB4-F1CC-8F62-60CD22EAE8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B645BD-B1D0-CB67-C89A-A5E2AAD80C6E}"/>
              </a:ext>
            </a:extLst>
          </p:cNvPr>
          <p:cNvSpPr>
            <a:spLocks noGrp="1"/>
          </p:cNvSpPr>
          <p:nvPr>
            <p:ph type="sldNum" sz="quarter" idx="12"/>
          </p:nvPr>
        </p:nvSpPr>
        <p:spPr/>
        <p:txBody>
          <a:bodyPr/>
          <a:lstStyle/>
          <a:p>
            <a:fld id="{0DDE7C72-F971-422E-8D8D-97C1EAC7609E}" type="slidenum">
              <a:rPr lang="en-GB" smtClean="0"/>
              <a:t>‹#›</a:t>
            </a:fld>
            <a:endParaRPr lang="en-GB"/>
          </a:p>
        </p:txBody>
      </p:sp>
    </p:spTree>
    <p:extLst>
      <p:ext uri="{BB962C8B-B14F-4D97-AF65-F5344CB8AC3E}">
        <p14:creationId xmlns:p14="http://schemas.microsoft.com/office/powerpoint/2010/main" val="2455194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03C72-AE71-B95B-32DD-02AC8131447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ECF8DB-FF8F-A745-CA3E-A1538F265E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9AC2CA-FF23-465A-FE5A-AD82D4BB8072}"/>
              </a:ext>
            </a:extLst>
          </p:cNvPr>
          <p:cNvSpPr>
            <a:spLocks noGrp="1"/>
          </p:cNvSpPr>
          <p:nvPr>
            <p:ph type="dt" sz="half" idx="10"/>
          </p:nvPr>
        </p:nvSpPr>
        <p:spPr/>
        <p:txBody>
          <a:bodyPr/>
          <a:lstStyle/>
          <a:p>
            <a:fld id="{6B1FF6A4-702F-417A-9905-043F83DA7E60}" type="datetimeFigureOut">
              <a:rPr lang="en-GB" smtClean="0"/>
              <a:t>17/09/2025</a:t>
            </a:fld>
            <a:endParaRPr lang="en-GB"/>
          </a:p>
        </p:txBody>
      </p:sp>
      <p:sp>
        <p:nvSpPr>
          <p:cNvPr id="5" name="Footer Placeholder 4">
            <a:extLst>
              <a:ext uri="{FF2B5EF4-FFF2-40B4-BE49-F238E27FC236}">
                <a16:creationId xmlns:a16="http://schemas.microsoft.com/office/drawing/2014/main" id="{83CF02A1-D455-9B3B-1E52-261584843B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308B82-64BC-BF0F-D595-0CEAC7477DC4}"/>
              </a:ext>
            </a:extLst>
          </p:cNvPr>
          <p:cNvSpPr>
            <a:spLocks noGrp="1"/>
          </p:cNvSpPr>
          <p:nvPr>
            <p:ph type="sldNum" sz="quarter" idx="12"/>
          </p:nvPr>
        </p:nvSpPr>
        <p:spPr/>
        <p:txBody>
          <a:bodyPr/>
          <a:lstStyle/>
          <a:p>
            <a:fld id="{0DDE7C72-F971-422E-8D8D-97C1EAC7609E}" type="slidenum">
              <a:rPr lang="en-GB" smtClean="0"/>
              <a:t>‹#›</a:t>
            </a:fld>
            <a:endParaRPr lang="en-GB"/>
          </a:p>
        </p:txBody>
      </p:sp>
    </p:spTree>
    <p:extLst>
      <p:ext uri="{BB962C8B-B14F-4D97-AF65-F5344CB8AC3E}">
        <p14:creationId xmlns:p14="http://schemas.microsoft.com/office/powerpoint/2010/main" val="482949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7D154-C5F5-5626-E272-639626125F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E30243B-BA2E-8204-A1E2-1C3800E257B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E35E13-FE3E-29D4-93D2-B73AD75634EB}"/>
              </a:ext>
            </a:extLst>
          </p:cNvPr>
          <p:cNvSpPr>
            <a:spLocks noGrp="1"/>
          </p:cNvSpPr>
          <p:nvPr>
            <p:ph type="dt" sz="half" idx="10"/>
          </p:nvPr>
        </p:nvSpPr>
        <p:spPr/>
        <p:txBody>
          <a:bodyPr/>
          <a:lstStyle/>
          <a:p>
            <a:fld id="{6B1FF6A4-702F-417A-9905-043F83DA7E60}" type="datetimeFigureOut">
              <a:rPr lang="en-GB" smtClean="0"/>
              <a:t>17/09/2025</a:t>
            </a:fld>
            <a:endParaRPr lang="en-GB"/>
          </a:p>
        </p:txBody>
      </p:sp>
      <p:sp>
        <p:nvSpPr>
          <p:cNvPr id="5" name="Footer Placeholder 4">
            <a:extLst>
              <a:ext uri="{FF2B5EF4-FFF2-40B4-BE49-F238E27FC236}">
                <a16:creationId xmlns:a16="http://schemas.microsoft.com/office/drawing/2014/main" id="{F685F1D4-CBBB-1586-21D9-9945DC2F4D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92D889-B521-59A3-C23F-E84946EBC196}"/>
              </a:ext>
            </a:extLst>
          </p:cNvPr>
          <p:cNvSpPr>
            <a:spLocks noGrp="1"/>
          </p:cNvSpPr>
          <p:nvPr>
            <p:ph type="sldNum" sz="quarter" idx="12"/>
          </p:nvPr>
        </p:nvSpPr>
        <p:spPr/>
        <p:txBody>
          <a:bodyPr/>
          <a:lstStyle/>
          <a:p>
            <a:fld id="{0DDE7C72-F971-422E-8D8D-97C1EAC7609E}" type="slidenum">
              <a:rPr lang="en-GB" smtClean="0"/>
              <a:t>‹#›</a:t>
            </a:fld>
            <a:endParaRPr lang="en-GB"/>
          </a:p>
        </p:txBody>
      </p:sp>
    </p:spTree>
    <p:extLst>
      <p:ext uri="{BB962C8B-B14F-4D97-AF65-F5344CB8AC3E}">
        <p14:creationId xmlns:p14="http://schemas.microsoft.com/office/powerpoint/2010/main" val="2022028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8B7CE-084E-42ED-C135-51C0EB9D6F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E2B53A3-716E-46DC-ECDC-2054F6E190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50103FB-114A-3F89-BF78-EF8A16CCFD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81CEA5F-3AB5-80A1-EF6A-F8BB7E9ECAEB}"/>
              </a:ext>
            </a:extLst>
          </p:cNvPr>
          <p:cNvSpPr>
            <a:spLocks noGrp="1"/>
          </p:cNvSpPr>
          <p:nvPr>
            <p:ph type="dt" sz="half" idx="10"/>
          </p:nvPr>
        </p:nvSpPr>
        <p:spPr/>
        <p:txBody>
          <a:bodyPr/>
          <a:lstStyle/>
          <a:p>
            <a:fld id="{6B1FF6A4-702F-417A-9905-043F83DA7E60}" type="datetimeFigureOut">
              <a:rPr lang="en-GB" smtClean="0"/>
              <a:t>17/09/2025</a:t>
            </a:fld>
            <a:endParaRPr lang="en-GB"/>
          </a:p>
        </p:txBody>
      </p:sp>
      <p:sp>
        <p:nvSpPr>
          <p:cNvPr id="6" name="Footer Placeholder 5">
            <a:extLst>
              <a:ext uri="{FF2B5EF4-FFF2-40B4-BE49-F238E27FC236}">
                <a16:creationId xmlns:a16="http://schemas.microsoft.com/office/drawing/2014/main" id="{E6EF5ACE-BF8A-DA41-8B32-6C028B3EBA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BD25328-0F5C-A94E-F49C-35F2BB2C7CC9}"/>
              </a:ext>
            </a:extLst>
          </p:cNvPr>
          <p:cNvSpPr>
            <a:spLocks noGrp="1"/>
          </p:cNvSpPr>
          <p:nvPr>
            <p:ph type="sldNum" sz="quarter" idx="12"/>
          </p:nvPr>
        </p:nvSpPr>
        <p:spPr/>
        <p:txBody>
          <a:bodyPr/>
          <a:lstStyle/>
          <a:p>
            <a:fld id="{0DDE7C72-F971-422E-8D8D-97C1EAC7609E}" type="slidenum">
              <a:rPr lang="en-GB" smtClean="0"/>
              <a:t>‹#›</a:t>
            </a:fld>
            <a:endParaRPr lang="en-GB"/>
          </a:p>
        </p:txBody>
      </p:sp>
    </p:spTree>
    <p:extLst>
      <p:ext uri="{BB962C8B-B14F-4D97-AF65-F5344CB8AC3E}">
        <p14:creationId xmlns:p14="http://schemas.microsoft.com/office/powerpoint/2010/main" val="1863675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67484-E836-83DC-4707-626DD033F4A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572C10-487A-0EBF-9C88-CAD3D698D4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A92C07-2E14-3ADF-6811-7DAF82046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9896E67-C1A0-D8DA-D2AE-0D57F9570F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7417EB-5557-7C91-5FE0-4075E3CF54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5E52D35-B1B0-5247-BCA6-EDE66627A5A9}"/>
              </a:ext>
            </a:extLst>
          </p:cNvPr>
          <p:cNvSpPr>
            <a:spLocks noGrp="1"/>
          </p:cNvSpPr>
          <p:nvPr>
            <p:ph type="dt" sz="half" idx="10"/>
          </p:nvPr>
        </p:nvSpPr>
        <p:spPr/>
        <p:txBody>
          <a:bodyPr/>
          <a:lstStyle/>
          <a:p>
            <a:fld id="{6B1FF6A4-702F-417A-9905-043F83DA7E60}" type="datetimeFigureOut">
              <a:rPr lang="en-GB" smtClean="0"/>
              <a:t>17/09/2025</a:t>
            </a:fld>
            <a:endParaRPr lang="en-GB"/>
          </a:p>
        </p:txBody>
      </p:sp>
      <p:sp>
        <p:nvSpPr>
          <p:cNvPr id="8" name="Footer Placeholder 7">
            <a:extLst>
              <a:ext uri="{FF2B5EF4-FFF2-40B4-BE49-F238E27FC236}">
                <a16:creationId xmlns:a16="http://schemas.microsoft.com/office/drawing/2014/main" id="{28F527C9-3739-4821-3B01-0496F7284FB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D97ABC6-F537-57C5-C07A-29D1632609C8}"/>
              </a:ext>
            </a:extLst>
          </p:cNvPr>
          <p:cNvSpPr>
            <a:spLocks noGrp="1"/>
          </p:cNvSpPr>
          <p:nvPr>
            <p:ph type="sldNum" sz="quarter" idx="12"/>
          </p:nvPr>
        </p:nvSpPr>
        <p:spPr/>
        <p:txBody>
          <a:bodyPr/>
          <a:lstStyle/>
          <a:p>
            <a:fld id="{0DDE7C72-F971-422E-8D8D-97C1EAC7609E}" type="slidenum">
              <a:rPr lang="en-GB" smtClean="0"/>
              <a:t>‹#›</a:t>
            </a:fld>
            <a:endParaRPr lang="en-GB"/>
          </a:p>
        </p:txBody>
      </p:sp>
    </p:spTree>
    <p:extLst>
      <p:ext uri="{BB962C8B-B14F-4D97-AF65-F5344CB8AC3E}">
        <p14:creationId xmlns:p14="http://schemas.microsoft.com/office/powerpoint/2010/main" val="1706403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1ED3E-9C02-A3F4-48EE-54FD9E51078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A684FBB-6D43-94D2-95C2-4835F3DA740B}"/>
              </a:ext>
            </a:extLst>
          </p:cNvPr>
          <p:cNvSpPr>
            <a:spLocks noGrp="1"/>
          </p:cNvSpPr>
          <p:nvPr>
            <p:ph type="dt" sz="half" idx="10"/>
          </p:nvPr>
        </p:nvSpPr>
        <p:spPr/>
        <p:txBody>
          <a:bodyPr/>
          <a:lstStyle/>
          <a:p>
            <a:fld id="{6B1FF6A4-702F-417A-9905-043F83DA7E60}" type="datetimeFigureOut">
              <a:rPr lang="en-GB" smtClean="0"/>
              <a:t>17/09/2025</a:t>
            </a:fld>
            <a:endParaRPr lang="en-GB"/>
          </a:p>
        </p:txBody>
      </p:sp>
      <p:sp>
        <p:nvSpPr>
          <p:cNvPr id="4" name="Footer Placeholder 3">
            <a:extLst>
              <a:ext uri="{FF2B5EF4-FFF2-40B4-BE49-F238E27FC236}">
                <a16:creationId xmlns:a16="http://schemas.microsoft.com/office/drawing/2014/main" id="{D1C69E12-43EA-FB99-13BF-567ECEC2864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DF39CE7-A75C-F4CA-12BD-EBC90A324416}"/>
              </a:ext>
            </a:extLst>
          </p:cNvPr>
          <p:cNvSpPr>
            <a:spLocks noGrp="1"/>
          </p:cNvSpPr>
          <p:nvPr>
            <p:ph type="sldNum" sz="quarter" idx="12"/>
          </p:nvPr>
        </p:nvSpPr>
        <p:spPr/>
        <p:txBody>
          <a:bodyPr/>
          <a:lstStyle/>
          <a:p>
            <a:fld id="{0DDE7C72-F971-422E-8D8D-97C1EAC7609E}" type="slidenum">
              <a:rPr lang="en-GB" smtClean="0"/>
              <a:t>‹#›</a:t>
            </a:fld>
            <a:endParaRPr lang="en-GB"/>
          </a:p>
        </p:txBody>
      </p:sp>
    </p:spTree>
    <p:extLst>
      <p:ext uri="{BB962C8B-B14F-4D97-AF65-F5344CB8AC3E}">
        <p14:creationId xmlns:p14="http://schemas.microsoft.com/office/powerpoint/2010/main" val="2432370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FFAE2F-156E-7D3B-8BB7-81F9E3FB018B}"/>
              </a:ext>
            </a:extLst>
          </p:cNvPr>
          <p:cNvSpPr>
            <a:spLocks noGrp="1"/>
          </p:cNvSpPr>
          <p:nvPr>
            <p:ph type="dt" sz="half" idx="10"/>
          </p:nvPr>
        </p:nvSpPr>
        <p:spPr/>
        <p:txBody>
          <a:bodyPr/>
          <a:lstStyle/>
          <a:p>
            <a:fld id="{6B1FF6A4-702F-417A-9905-043F83DA7E60}" type="datetimeFigureOut">
              <a:rPr lang="en-GB" smtClean="0"/>
              <a:t>17/09/2025</a:t>
            </a:fld>
            <a:endParaRPr lang="en-GB"/>
          </a:p>
        </p:txBody>
      </p:sp>
      <p:sp>
        <p:nvSpPr>
          <p:cNvPr id="3" name="Footer Placeholder 2">
            <a:extLst>
              <a:ext uri="{FF2B5EF4-FFF2-40B4-BE49-F238E27FC236}">
                <a16:creationId xmlns:a16="http://schemas.microsoft.com/office/drawing/2014/main" id="{833545E2-6446-CC8C-048C-B4D01176100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72E8D50-EF2E-B6E7-43C3-7ED60D8AE667}"/>
              </a:ext>
            </a:extLst>
          </p:cNvPr>
          <p:cNvSpPr>
            <a:spLocks noGrp="1"/>
          </p:cNvSpPr>
          <p:nvPr>
            <p:ph type="sldNum" sz="quarter" idx="12"/>
          </p:nvPr>
        </p:nvSpPr>
        <p:spPr/>
        <p:txBody>
          <a:bodyPr/>
          <a:lstStyle/>
          <a:p>
            <a:fld id="{0DDE7C72-F971-422E-8D8D-97C1EAC7609E}" type="slidenum">
              <a:rPr lang="en-GB" smtClean="0"/>
              <a:t>‹#›</a:t>
            </a:fld>
            <a:endParaRPr lang="en-GB"/>
          </a:p>
        </p:txBody>
      </p:sp>
    </p:spTree>
    <p:extLst>
      <p:ext uri="{BB962C8B-B14F-4D97-AF65-F5344CB8AC3E}">
        <p14:creationId xmlns:p14="http://schemas.microsoft.com/office/powerpoint/2010/main" val="3880878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B9B44-2DBC-08CB-D5AD-187FABF3FE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84EF91A-360D-ABF4-A1E5-630081BD84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C9793E2-8F9D-731A-3EC5-3D13B7ACBB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9BBA7B-61A9-8B4D-A613-6AB72DFBE3D8}"/>
              </a:ext>
            </a:extLst>
          </p:cNvPr>
          <p:cNvSpPr>
            <a:spLocks noGrp="1"/>
          </p:cNvSpPr>
          <p:nvPr>
            <p:ph type="dt" sz="half" idx="10"/>
          </p:nvPr>
        </p:nvSpPr>
        <p:spPr/>
        <p:txBody>
          <a:bodyPr/>
          <a:lstStyle/>
          <a:p>
            <a:fld id="{6B1FF6A4-702F-417A-9905-043F83DA7E60}" type="datetimeFigureOut">
              <a:rPr lang="en-GB" smtClean="0"/>
              <a:t>17/09/2025</a:t>
            </a:fld>
            <a:endParaRPr lang="en-GB"/>
          </a:p>
        </p:txBody>
      </p:sp>
      <p:sp>
        <p:nvSpPr>
          <p:cNvPr id="6" name="Footer Placeholder 5">
            <a:extLst>
              <a:ext uri="{FF2B5EF4-FFF2-40B4-BE49-F238E27FC236}">
                <a16:creationId xmlns:a16="http://schemas.microsoft.com/office/drawing/2014/main" id="{3EE814C8-8034-9631-B937-146C6B9A25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236168-720D-6539-780D-66F5038B6B71}"/>
              </a:ext>
            </a:extLst>
          </p:cNvPr>
          <p:cNvSpPr>
            <a:spLocks noGrp="1"/>
          </p:cNvSpPr>
          <p:nvPr>
            <p:ph type="sldNum" sz="quarter" idx="12"/>
          </p:nvPr>
        </p:nvSpPr>
        <p:spPr/>
        <p:txBody>
          <a:bodyPr/>
          <a:lstStyle/>
          <a:p>
            <a:fld id="{0DDE7C72-F971-422E-8D8D-97C1EAC7609E}" type="slidenum">
              <a:rPr lang="en-GB" smtClean="0"/>
              <a:t>‹#›</a:t>
            </a:fld>
            <a:endParaRPr lang="en-GB"/>
          </a:p>
        </p:txBody>
      </p:sp>
    </p:spTree>
    <p:extLst>
      <p:ext uri="{BB962C8B-B14F-4D97-AF65-F5344CB8AC3E}">
        <p14:creationId xmlns:p14="http://schemas.microsoft.com/office/powerpoint/2010/main" val="1024028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409D4-066E-E7C0-0119-F994BA77A9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140DF3-A1D5-C14E-5F45-6F3AE7D108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A038A77-0ACF-174E-5BD6-37453CA8A7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1CA677-8882-4282-362C-62F568C8EBFA}"/>
              </a:ext>
            </a:extLst>
          </p:cNvPr>
          <p:cNvSpPr>
            <a:spLocks noGrp="1"/>
          </p:cNvSpPr>
          <p:nvPr>
            <p:ph type="dt" sz="half" idx="10"/>
          </p:nvPr>
        </p:nvSpPr>
        <p:spPr/>
        <p:txBody>
          <a:bodyPr/>
          <a:lstStyle/>
          <a:p>
            <a:fld id="{6B1FF6A4-702F-417A-9905-043F83DA7E60}" type="datetimeFigureOut">
              <a:rPr lang="en-GB" smtClean="0"/>
              <a:t>17/09/2025</a:t>
            </a:fld>
            <a:endParaRPr lang="en-GB"/>
          </a:p>
        </p:txBody>
      </p:sp>
      <p:sp>
        <p:nvSpPr>
          <p:cNvPr id="6" name="Footer Placeholder 5">
            <a:extLst>
              <a:ext uri="{FF2B5EF4-FFF2-40B4-BE49-F238E27FC236}">
                <a16:creationId xmlns:a16="http://schemas.microsoft.com/office/drawing/2014/main" id="{4BC62066-C14B-40F5-FFEF-90476BED47F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395E3F-28A3-3BA0-F174-C0E43A1557B2}"/>
              </a:ext>
            </a:extLst>
          </p:cNvPr>
          <p:cNvSpPr>
            <a:spLocks noGrp="1"/>
          </p:cNvSpPr>
          <p:nvPr>
            <p:ph type="sldNum" sz="quarter" idx="12"/>
          </p:nvPr>
        </p:nvSpPr>
        <p:spPr/>
        <p:txBody>
          <a:bodyPr/>
          <a:lstStyle/>
          <a:p>
            <a:fld id="{0DDE7C72-F971-422E-8D8D-97C1EAC7609E}" type="slidenum">
              <a:rPr lang="en-GB" smtClean="0"/>
              <a:t>‹#›</a:t>
            </a:fld>
            <a:endParaRPr lang="en-GB"/>
          </a:p>
        </p:txBody>
      </p:sp>
    </p:spTree>
    <p:extLst>
      <p:ext uri="{BB962C8B-B14F-4D97-AF65-F5344CB8AC3E}">
        <p14:creationId xmlns:p14="http://schemas.microsoft.com/office/powerpoint/2010/main" val="661763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6D3589-6A8C-AF92-ED7E-BE537F6C36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417299F-55FC-9700-E6D3-6C9504EDE0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B213C9-0BFE-3A90-1910-BE6047EC84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B1FF6A4-702F-417A-9905-043F83DA7E60}" type="datetimeFigureOut">
              <a:rPr lang="en-GB" smtClean="0"/>
              <a:t>17/09/2025</a:t>
            </a:fld>
            <a:endParaRPr lang="en-GB"/>
          </a:p>
        </p:txBody>
      </p:sp>
      <p:sp>
        <p:nvSpPr>
          <p:cNvPr id="5" name="Footer Placeholder 4">
            <a:extLst>
              <a:ext uri="{FF2B5EF4-FFF2-40B4-BE49-F238E27FC236}">
                <a16:creationId xmlns:a16="http://schemas.microsoft.com/office/drawing/2014/main" id="{9491C665-AA9A-7E5D-25FE-E898F78EE9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5D280182-17F8-30AC-B6A3-A7924BAFE7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DDE7C72-F971-422E-8D8D-97C1EAC7609E}" type="slidenum">
              <a:rPr lang="en-GB" smtClean="0"/>
              <a:t>‹#›</a:t>
            </a:fld>
            <a:endParaRPr lang="en-GB"/>
          </a:p>
        </p:txBody>
      </p:sp>
    </p:spTree>
    <p:extLst>
      <p:ext uri="{BB962C8B-B14F-4D97-AF65-F5344CB8AC3E}">
        <p14:creationId xmlns:p14="http://schemas.microsoft.com/office/powerpoint/2010/main" val="3096581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ee Bees gathering nectar Image | Download at StockCake">
            <a:extLst>
              <a:ext uri="{FF2B5EF4-FFF2-40B4-BE49-F238E27FC236}">
                <a16:creationId xmlns:a16="http://schemas.microsoft.com/office/drawing/2014/main" id="{2CB00CCA-1F80-4B7F-159E-69CC9E2110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1447"/>
            <a:ext cx="12192001" cy="688944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4B794000-A73A-8820-A2D0-2D84E9E02C98}"/>
              </a:ext>
            </a:extLst>
          </p:cNvPr>
          <p:cNvSpPr/>
          <p:nvPr/>
        </p:nvSpPr>
        <p:spPr>
          <a:xfrm>
            <a:off x="5374288" y="114532"/>
            <a:ext cx="1206356" cy="954107"/>
          </a:xfrm>
          <a:prstGeom prst="rect">
            <a:avLst/>
          </a:prstGeom>
          <a:noFill/>
        </p:spPr>
        <p:txBody>
          <a:bodyPr wrap="none" lIns="91440" tIns="45720" rIns="91440" bIns="45720">
            <a:spAutoFit/>
          </a:bodyPr>
          <a:lstStyle/>
          <a:p>
            <a:pPr algn="ctr"/>
            <a:r>
              <a:rPr lang="en-US" sz="2800" b="1" spc="50" dirty="0">
                <a:ln w="9525" cmpd="sng">
                  <a:solidFill>
                    <a:schemeClr val="accent1"/>
                  </a:solidFill>
                  <a:prstDash val="solid"/>
                </a:ln>
                <a:solidFill>
                  <a:srgbClr val="70AD47">
                    <a:tint val="1000"/>
                  </a:srgbClr>
                </a:solidFill>
                <a:effectLst>
                  <a:glow rad="38100">
                    <a:schemeClr val="accent1">
                      <a:alpha val="40000"/>
                    </a:schemeClr>
                  </a:glow>
                </a:effectLst>
              </a:rPr>
              <a:t>Year 3</a:t>
            </a:r>
          </a:p>
          <a:p>
            <a:pPr algn="ctr"/>
            <a:r>
              <a:rPr lang="en-US" sz="2800" b="1" cap="none" spc="50" dirty="0">
                <a:ln w="9525" cmpd="sng">
                  <a:solidFill>
                    <a:schemeClr val="accent1"/>
                  </a:solidFill>
                  <a:prstDash val="solid"/>
                </a:ln>
                <a:solidFill>
                  <a:srgbClr val="70AD47">
                    <a:tint val="1000"/>
                  </a:srgbClr>
                </a:solidFill>
                <a:effectLst>
                  <a:glow rad="38100">
                    <a:schemeClr val="accent1">
                      <a:alpha val="40000"/>
                    </a:schemeClr>
                  </a:glow>
                </a:effectLst>
              </a:rPr>
              <a:t>Bees</a:t>
            </a:r>
          </a:p>
        </p:txBody>
      </p:sp>
      <p:sp>
        <p:nvSpPr>
          <p:cNvPr id="2" name="TextBox 1">
            <a:extLst>
              <a:ext uri="{FF2B5EF4-FFF2-40B4-BE49-F238E27FC236}">
                <a16:creationId xmlns:a16="http://schemas.microsoft.com/office/drawing/2014/main" id="{A2847405-A53B-B700-E94F-E37FDA0F1DE6}"/>
              </a:ext>
            </a:extLst>
          </p:cNvPr>
          <p:cNvSpPr txBox="1"/>
          <p:nvPr/>
        </p:nvSpPr>
        <p:spPr>
          <a:xfrm>
            <a:off x="253999" y="1068635"/>
            <a:ext cx="2015066" cy="480131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RE</a:t>
            </a:r>
          </a:p>
          <a:p>
            <a:endParaRPr lang="en-GB" dirty="0"/>
          </a:p>
          <a:p>
            <a:pPr algn="just"/>
            <a:r>
              <a:rPr lang="en-GB" sz="1200" dirty="0">
                <a:latin typeface="Abadi Extra Light" panose="020B0204020104020204" pitchFamily="34" charset="0"/>
              </a:rPr>
              <a:t>This term we can think deeply about our global church. We explore the teachings and letters of St Paul, which inspire us to help us grow in faith and understanding of the Catholic Social Teaching values for our modern world.</a:t>
            </a:r>
          </a:p>
          <a:p>
            <a:pPr algn="just"/>
            <a:endParaRPr lang="en-GB" sz="1200" dirty="0">
              <a:latin typeface="Abadi Extra Light" panose="020B0204020104020204" pitchFamily="34" charset="0"/>
            </a:endParaRPr>
          </a:p>
          <a:p>
            <a:pPr algn="just"/>
            <a:r>
              <a:rPr lang="en-GB" sz="1200" dirty="0">
                <a:latin typeface="Abadi Extra Light" panose="020B0204020104020204" pitchFamily="34" charset="0"/>
              </a:rPr>
              <a:t> </a:t>
            </a:r>
          </a:p>
          <a:p>
            <a:r>
              <a:rPr lang="en-GB" dirty="0"/>
              <a:t>Maths</a:t>
            </a:r>
          </a:p>
          <a:p>
            <a:pPr algn="just"/>
            <a:r>
              <a:rPr lang="en-GB" sz="1200" dirty="0">
                <a:latin typeface="Abadi Extra Light" panose="020B0204020104020204" pitchFamily="34" charset="0"/>
              </a:rPr>
              <a:t>This term we will be learning about shape, including their properties. We also complete a statistics module allowing us to conduct surveys, complete an analysis of pictograms and bar charts as well as making our own charts and data.  </a:t>
            </a:r>
          </a:p>
          <a:p>
            <a:pPr algn="just"/>
            <a:r>
              <a:rPr lang="en-GB" sz="1200" dirty="0">
                <a:latin typeface="Abadi Extra Light" panose="020B0204020104020204" pitchFamily="34" charset="0"/>
              </a:rPr>
              <a:t>We continue to target our times tables and the corresponding division facts. </a:t>
            </a:r>
          </a:p>
        </p:txBody>
      </p:sp>
      <p:sp>
        <p:nvSpPr>
          <p:cNvPr id="3" name="TextBox 2">
            <a:extLst>
              <a:ext uri="{FF2B5EF4-FFF2-40B4-BE49-F238E27FC236}">
                <a16:creationId xmlns:a16="http://schemas.microsoft.com/office/drawing/2014/main" id="{BD925B2A-54CC-880F-4AAE-541AB777D550}"/>
              </a:ext>
            </a:extLst>
          </p:cNvPr>
          <p:cNvSpPr txBox="1"/>
          <p:nvPr/>
        </p:nvSpPr>
        <p:spPr>
          <a:xfrm>
            <a:off x="2550512" y="1068636"/>
            <a:ext cx="2015066" cy="507831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Art and Design Tec</a:t>
            </a:r>
          </a:p>
          <a:p>
            <a:endParaRPr lang="en-GB" dirty="0"/>
          </a:p>
          <a:p>
            <a:pPr algn="just"/>
            <a:r>
              <a:rPr lang="en-GB" sz="1200" dirty="0">
                <a:latin typeface="Abadi Extra Light" panose="020B0204020104020204" pitchFamily="34" charset="0"/>
              </a:rPr>
              <a:t>Lots of fun to be had researching bees, designing our own mason bee bug hut and making it. We then evaluating the results. </a:t>
            </a:r>
          </a:p>
          <a:p>
            <a:endParaRPr lang="en-GB" dirty="0"/>
          </a:p>
          <a:p>
            <a:r>
              <a:rPr lang="en-GB" dirty="0"/>
              <a:t>PE</a:t>
            </a:r>
          </a:p>
          <a:p>
            <a:pPr algn="just"/>
            <a:r>
              <a:rPr lang="en-GB" sz="1200" dirty="0">
                <a:latin typeface="Abadi Extra Light" panose="020B0204020104020204" pitchFamily="34" charset="0"/>
              </a:rPr>
              <a:t>The summer term provides us with a chance to hone our athletic skills ready for sports day. </a:t>
            </a:r>
          </a:p>
          <a:p>
            <a:pPr algn="just"/>
            <a:r>
              <a:rPr lang="en-GB" sz="1200" dirty="0">
                <a:latin typeface="Abadi Extra Light" panose="020B0204020104020204" pitchFamily="34" charset="0"/>
              </a:rPr>
              <a:t>We will learn various throwing, catching, sprinting and relay skills. We understand what it means to be a good sport and the health benefits of an active lifestyle.  </a:t>
            </a:r>
          </a:p>
          <a:p>
            <a:pPr algn="just"/>
            <a:endParaRPr lang="en-GB" sz="1200" dirty="0">
              <a:latin typeface="Abadi Extra Light" panose="020B0204020104020204" pitchFamily="34" charset="0"/>
            </a:endParaRPr>
          </a:p>
          <a:p>
            <a:pPr algn="just"/>
            <a:r>
              <a:rPr lang="en-GB" sz="1200" dirty="0">
                <a:latin typeface="Abadi Extra Light" panose="020B0204020104020204" pitchFamily="34" charset="0"/>
              </a:rPr>
              <a:t>We also learn water safety, swimming 25 meters using a variety of strokes, learning water survival techniques and gaining our water confidence. </a:t>
            </a:r>
            <a:endParaRPr lang="en-GB" dirty="0">
              <a:latin typeface="Abadi Extra Light" panose="020B0204020104020204" pitchFamily="34" charset="0"/>
            </a:endParaRPr>
          </a:p>
        </p:txBody>
      </p:sp>
      <p:sp>
        <p:nvSpPr>
          <p:cNvPr id="4" name="TextBox 3">
            <a:extLst>
              <a:ext uri="{FF2B5EF4-FFF2-40B4-BE49-F238E27FC236}">
                <a16:creationId xmlns:a16="http://schemas.microsoft.com/office/drawing/2014/main" id="{2454CCDE-21EA-2224-7F8D-681AD8B439C2}"/>
              </a:ext>
            </a:extLst>
          </p:cNvPr>
          <p:cNvSpPr txBox="1"/>
          <p:nvPr/>
        </p:nvSpPr>
        <p:spPr>
          <a:xfrm>
            <a:off x="4838117" y="1068637"/>
            <a:ext cx="2015066" cy="332398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a:latin typeface="Abadi Extra Light" panose="020B0204020104020204" pitchFamily="34" charset="0"/>
              </a:rPr>
              <a:t>French</a:t>
            </a:r>
          </a:p>
          <a:p>
            <a:endParaRPr lang="en-GB" sz="1200" dirty="0">
              <a:latin typeface="Abadi Extra Light" panose="020B0204020104020204" pitchFamily="34" charset="0"/>
            </a:endParaRPr>
          </a:p>
          <a:p>
            <a:pPr algn="just"/>
            <a:r>
              <a:rPr lang="en-GB" sz="1200" dirty="0">
                <a:latin typeface="Abadi Extra Light" panose="020B0204020104020204" pitchFamily="34" charset="0"/>
              </a:rPr>
              <a:t>This term will take us through the second part of our unit Comment </a:t>
            </a:r>
            <a:r>
              <a:rPr lang="en-GB" sz="1200" dirty="0" err="1">
                <a:latin typeface="Abadi Extra Light" panose="020B0204020104020204" pitchFamily="34" charset="0"/>
              </a:rPr>
              <a:t>t’appelles-tu</a:t>
            </a:r>
            <a:r>
              <a:rPr lang="en-GB" sz="1200" dirty="0">
                <a:latin typeface="Abadi Extra Light" panose="020B0204020104020204" pitchFamily="34" charset="0"/>
              </a:rPr>
              <a:t>? moving from introducing ourselves to learning the names and backgrounds of famous French people from across the ages. </a:t>
            </a:r>
          </a:p>
          <a:p>
            <a:endParaRPr lang="en-GB" sz="1200" dirty="0">
              <a:latin typeface="Abadi Extra Light" panose="020B0204020104020204" pitchFamily="34" charset="0"/>
            </a:endParaRPr>
          </a:p>
          <a:p>
            <a:r>
              <a:rPr lang="en-GB" sz="1200" dirty="0">
                <a:latin typeface="Abadi Extra Light" panose="020B0204020104020204" pitchFamily="34" charset="0"/>
              </a:rPr>
              <a:t>Children will explore various historical key figures and gain an introduction to the rich cultural, artistic, scientific and historical contributions of France.</a:t>
            </a:r>
          </a:p>
        </p:txBody>
      </p:sp>
      <p:sp>
        <p:nvSpPr>
          <p:cNvPr id="5" name="TextBox 4">
            <a:extLst>
              <a:ext uri="{FF2B5EF4-FFF2-40B4-BE49-F238E27FC236}">
                <a16:creationId xmlns:a16="http://schemas.microsoft.com/office/drawing/2014/main" id="{C631085D-5CB4-E58A-7E4A-73A9F664948A}"/>
              </a:ext>
            </a:extLst>
          </p:cNvPr>
          <p:cNvSpPr txBox="1"/>
          <p:nvPr/>
        </p:nvSpPr>
        <p:spPr>
          <a:xfrm>
            <a:off x="7125722" y="1068638"/>
            <a:ext cx="2015066" cy="498598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Geography</a:t>
            </a:r>
          </a:p>
          <a:p>
            <a:endParaRPr lang="en-GB" dirty="0"/>
          </a:p>
          <a:p>
            <a:pPr algn="just"/>
            <a:r>
              <a:rPr lang="en-GB" sz="1200" dirty="0">
                <a:latin typeface="Abadi Extra Light" panose="020B0204020104020204" pitchFamily="34" charset="0"/>
              </a:rPr>
              <a:t>During geography sessions we will gain an understanding of the environment. We will be using fieldwork to observe, measure, and record human and the physical features or our local area. </a:t>
            </a:r>
          </a:p>
          <a:p>
            <a:pPr algn="just"/>
            <a:endParaRPr lang="en-GB" sz="1200" dirty="0"/>
          </a:p>
          <a:p>
            <a:r>
              <a:rPr lang="en-GB" dirty="0"/>
              <a:t>Science</a:t>
            </a:r>
          </a:p>
          <a:p>
            <a:pPr algn="just"/>
            <a:r>
              <a:rPr lang="en-GB" sz="1200" dirty="0">
                <a:latin typeface="Abadi Extra Light" panose="020B0204020104020204" pitchFamily="34" charset="0"/>
              </a:rPr>
              <a:t>This term the focus is on the environment and ecology. We explore pollination and the various parts of a plant, as well as considering how we can be thinking about caring for our local and global environment. We conduct experiments to consider what makes a plant grow successfully.  </a:t>
            </a:r>
          </a:p>
          <a:p>
            <a:pPr algn="just"/>
            <a:r>
              <a:rPr lang="en-GB" sz="1200" dirty="0">
                <a:latin typeface="Abadi Extra Light" panose="020B0204020104020204" pitchFamily="34" charset="0"/>
              </a:rPr>
              <a:t>We also complete a module of light and explore lights key properties and characteristics. </a:t>
            </a:r>
          </a:p>
        </p:txBody>
      </p:sp>
      <p:sp>
        <p:nvSpPr>
          <p:cNvPr id="7" name="TextBox 6">
            <a:extLst>
              <a:ext uri="{FF2B5EF4-FFF2-40B4-BE49-F238E27FC236}">
                <a16:creationId xmlns:a16="http://schemas.microsoft.com/office/drawing/2014/main" id="{728C40CF-C1D8-3655-457C-2C1FBCA328CA}"/>
              </a:ext>
            </a:extLst>
          </p:cNvPr>
          <p:cNvSpPr txBox="1"/>
          <p:nvPr/>
        </p:nvSpPr>
        <p:spPr>
          <a:xfrm>
            <a:off x="9685867" y="1068639"/>
            <a:ext cx="2015066" cy="535531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a:t>English</a:t>
            </a:r>
          </a:p>
          <a:p>
            <a:endParaRPr lang="en-GB" dirty="0"/>
          </a:p>
          <a:p>
            <a:pPr algn="just"/>
            <a:r>
              <a:rPr lang="en-GB" sz="1200" dirty="0">
                <a:latin typeface="Abadi Extra Light" panose="020B0204020104020204" pitchFamily="34" charset="0"/>
              </a:rPr>
              <a:t>Reading several bee related books we explore closely how we can add directed speech into our own writing. Create written instructions for others to follow and creating non-chronological reports about bees. </a:t>
            </a:r>
          </a:p>
          <a:p>
            <a:pPr algn="just"/>
            <a:endParaRPr lang="en-GB" sz="1200" dirty="0">
              <a:latin typeface="Abadi Extra Light" panose="020B0204020104020204" pitchFamily="34" charset="0"/>
            </a:endParaRPr>
          </a:p>
          <a:p>
            <a:pPr algn="just"/>
            <a:r>
              <a:rPr lang="en-GB" sz="1200" dirty="0">
                <a:latin typeface="Abadi Extra Light" panose="020B0204020104020204" pitchFamily="34" charset="0"/>
              </a:rPr>
              <a:t>This term we also visit Wildwood and explore various creatures associated with the British Isles. </a:t>
            </a:r>
          </a:p>
          <a:p>
            <a:pPr algn="just"/>
            <a:endParaRPr lang="en-GB" sz="1200" dirty="0"/>
          </a:p>
          <a:p>
            <a:r>
              <a:rPr lang="en-GB" dirty="0"/>
              <a:t>Music</a:t>
            </a:r>
          </a:p>
          <a:p>
            <a:r>
              <a:rPr lang="en-GB" sz="1200" dirty="0">
                <a:latin typeface="Abadi Extra Light" panose="020B0204020104020204" pitchFamily="34" charset="0"/>
              </a:rPr>
              <a:t>To understand concepts of duration, beat and rhythm, time signatures and note values including crotchets, minims and quavers. We continue to learn to play tuned percussion instrument. Introducing B, A and G and add notes E, D and C as a process. </a:t>
            </a:r>
            <a:endParaRPr lang="en-GB" dirty="0"/>
          </a:p>
        </p:txBody>
      </p:sp>
    </p:spTree>
    <p:extLst>
      <p:ext uri="{BB962C8B-B14F-4D97-AF65-F5344CB8AC3E}">
        <p14:creationId xmlns:p14="http://schemas.microsoft.com/office/powerpoint/2010/main" val="18849824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ff983db-d8bb-4d69-9c3f-95bc51fbc773" xsi:nil="true"/>
    <lcf76f155ced4ddcb4097134ff3c332f xmlns="e8840b68-a12b-4946-9df3-24c1b586348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C4E4B31907BA4D98048A486B95C903" ma:contentTypeVersion="13" ma:contentTypeDescription="Create a new document." ma:contentTypeScope="" ma:versionID="8ce06d351db301a9ea2c46cc89358f65">
  <xsd:schema xmlns:xsd="http://www.w3.org/2001/XMLSchema" xmlns:xs="http://www.w3.org/2001/XMLSchema" xmlns:p="http://schemas.microsoft.com/office/2006/metadata/properties" xmlns:ns2="e8840b68-a12b-4946-9df3-24c1b586348f" xmlns:ns3="1ff983db-d8bb-4d69-9c3f-95bc51fbc773" targetNamespace="http://schemas.microsoft.com/office/2006/metadata/properties" ma:root="true" ma:fieldsID="cb2d571b63cb75f84588f01531a70f43" ns2:_="" ns3:_="">
    <xsd:import namespace="e8840b68-a12b-4946-9df3-24c1b586348f"/>
    <xsd:import namespace="1ff983db-d8bb-4d69-9c3f-95bc51fbc77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BillingMetadata"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840b68-a12b-4946-9df3-24c1b58634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2795b073-3873-48ff-8568-821172624c5f"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BillingMetadata" ma:index="19" nillable="true" ma:displayName="MediaServiceBillingMetadata" ma:hidden="true" ma:internalName="MediaServiceBillingMetadata" ma:readOnly="true">
      <xsd:simpleType>
        <xsd:restriction base="dms:Note"/>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f983db-d8bb-4d69-9c3f-95bc51fbc77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0738e79-4c54-4d59-9407-e7129b0f307b}" ma:internalName="TaxCatchAll" ma:showField="CatchAllData" ma:web="1ff983db-d8bb-4d69-9c3f-95bc51fbc77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1D6965-8872-48D3-99B4-97AF53E22837}">
  <ds:schemaRefs>
    <ds:schemaRef ds:uri="http://schemas.microsoft.com/office/2006/metadata/properties"/>
    <ds:schemaRef ds:uri="http://schemas.microsoft.com/office/infopath/2007/PartnerControls"/>
    <ds:schemaRef ds:uri="1ff983db-d8bb-4d69-9c3f-95bc51fbc773"/>
    <ds:schemaRef ds:uri="e8840b68-a12b-4946-9df3-24c1b586348f"/>
  </ds:schemaRefs>
</ds:datastoreItem>
</file>

<file path=customXml/itemProps2.xml><?xml version="1.0" encoding="utf-8"?>
<ds:datastoreItem xmlns:ds="http://schemas.openxmlformats.org/officeDocument/2006/customXml" ds:itemID="{3009AC16-841D-4BFF-87BB-6185E6D157E3}">
  <ds:schemaRefs>
    <ds:schemaRef ds:uri="http://schemas.microsoft.com/sharepoint/v3/contenttype/forms"/>
  </ds:schemaRefs>
</ds:datastoreItem>
</file>

<file path=customXml/itemProps3.xml><?xml version="1.0" encoding="utf-8"?>
<ds:datastoreItem xmlns:ds="http://schemas.openxmlformats.org/officeDocument/2006/customXml" ds:itemID="{778AF7F8-BE1B-4FBF-88B7-26845CC4F1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840b68-a12b-4946-9df3-24c1b586348f"/>
    <ds:schemaRef ds:uri="1ff983db-d8bb-4d69-9c3f-95bc51fbc7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TotalTime>
  <Words>475</Words>
  <Application>Microsoft Office PowerPoint</Application>
  <PresentationFormat>Widescreen</PresentationFormat>
  <Paragraphs>39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Abadi Extra Light</vt: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Karen Tong</dc:creator>
  <cp:lastModifiedBy>Karen Tong</cp:lastModifiedBy>
  <cp:revision>1</cp:revision>
  <dcterms:created xsi:type="dcterms:W3CDTF">2025-08-12T12:55:27Z</dcterms:created>
  <dcterms:modified xsi:type="dcterms:W3CDTF">2025-09-17T06:44:23Z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0x01010066C4E4B31907BA4D98048A486B95C903</vt:lpwstr>
  </property>
  <property fmtid="{D5CDD505-2E9C-101B-9397-08002B2CF9AE}" pid="3" name="MediaServiceImageTags">
    <vt:lpwstr/>
  </property>
</Properties>
</file>